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74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achONBP\Desktop\Загрузки с инета\IMG_5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06" y="201033"/>
            <a:ext cx="8825988" cy="645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4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achONBP\Desktop\Загрузки с инета\IMG_5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19628" cy="612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015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NachONBP\Desktop\Загрузки с инета\IMG_53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39248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achONBP\Desktop\Загрузки с инета\IMG_53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063" y="32656"/>
            <a:ext cx="4338280" cy="61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456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NachONBP\Desktop\Загрузки с инета\IMG_53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25"/>
          <a:stretch/>
        </p:blipFill>
        <p:spPr bwMode="auto">
          <a:xfrm>
            <a:off x="179512" y="260648"/>
            <a:ext cx="878119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612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NachONBP\Desktop\Загрузки с инета\IMG_53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05" y="362314"/>
            <a:ext cx="8766383" cy="607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02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NachONBP\Desktop\Загрузки с инета\IMG_5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56" y="548680"/>
            <a:ext cx="871328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2165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ОНПБ на ОГД</dc:creator>
  <cp:lastModifiedBy>Начальник ОНПБ на ОГД</cp:lastModifiedBy>
  <cp:revision>1</cp:revision>
  <dcterms:created xsi:type="dcterms:W3CDTF">2024-11-15T13:09:08Z</dcterms:created>
  <dcterms:modified xsi:type="dcterms:W3CDTF">2024-11-15T13:20:40Z</dcterms:modified>
</cp:coreProperties>
</file>