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761163" cy="9942513"/>
  <p:defaultTextStyle>
    <a:defPPr>
      <a:defRPr lang="en-GB"/>
    </a:defPPr>
    <a:lvl1pPr algn="l" defTabSz="449263" rtl="0" eaLnBrk="0" fontAlgn="base" hangingPunct="0">
      <a:spcBef>
        <a:spcPts val="50"/>
      </a:spcBef>
      <a:spcAft>
        <a:spcPts val="5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1pPr>
    <a:lvl2pPr marL="742950" indent="-285750" algn="l" defTabSz="449263" rtl="0" eaLnBrk="0" fontAlgn="base" hangingPunct="0">
      <a:spcBef>
        <a:spcPts val="50"/>
      </a:spcBef>
      <a:spcAft>
        <a:spcPts val="5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2pPr>
    <a:lvl3pPr marL="1143000" indent="-228600" algn="l" defTabSz="449263" rtl="0" eaLnBrk="0" fontAlgn="base" hangingPunct="0">
      <a:spcBef>
        <a:spcPts val="50"/>
      </a:spcBef>
      <a:spcAft>
        <a:spcPts val="5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3pPr>
    <a:lvl4pPr marL="1600200" indent="-228600" algn="l" defTabSz="449263" rtl="0" eaLnBrk="0" fontAlgn="base" hangingPunct="0">
      <a:spcBef>
        <a:spcPts val="50"/>
      </a:spcBef>
      <a:spcAft>
        <a:spcPts val="5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4pPr>
    <a:lvl5pPr marL="2057400" indent="-228600" algn="l" defTabSz="449263" rtl="0" eaLnBrk="0" fontAlgn="base" hangingPunct="0">
      <a:spcBef>
        <a:spcPts val="50"/>
      </a:spcBef>
      <a:spcAft>
        <a:spcPts val="5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0"/>
            <a:ext cx="29289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30638" y="0"/>
            <a:ext cx="29289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Img"/>
          </p:nvPr>
        </p:nvSpPr>
        <p:spPr bwMode="auto">
          <a:xfrm>
            <a:off x="895350" y="746125"/>
            <a:ext cx="4965700" cy="3722688"/>
          </a:xfrm>
          <a:prstGeom prst="rect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76275" y="4721225"/>
            <a:ext cx="5402263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9442450"/>
            <a:ext cx="292893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30638" y="9442450"/>
            <a:ext cx="29225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942975" algn="l"/>
                <a:tab pos="1885950" algn="l"/>
                <a:tab pos="2828925" algn="l"/>
                <a:tab pos="3771900" algn="l"/>
                <a:tab pos="4714875" algn="l"/>
                <a:tab pos="5657850" algn="l"/>
                <a:tab pos="6600825" algn="l"/>
                <a:tab pos="7543800" algn="l"/>
                <a:tab pos="8486775" algn="l"/>
                <a:tab pos="9429750" algn="l"/>
                <a:tab pos="10372725" algn="l"/>
                <a:tab pos="10782300" algn="l"/>
              </a:tabLst>
              <a:defRPr sz="1200">
                <a:solidFill>
                  <a:srgbClr val="000000"/>
                </a:solidFill>
                <a:cs typeface="Tahoma" panose="020B0604030504040204" pitchFamily="34" charset="0"/>
              </a:defRPr>
            </a:lvl1pPr>
          </a:lstStyle>
          <a:p>
            <a:fld id="{07D7593E-393C-4671-A102-269EAE6944A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DA254F-D72D-41CE-971F-CB537120F691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02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895350" y="746125"/>
            <a:ext cx="497205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76275" y="4721225"/>
            <a:ext cx="5408613" cy="44751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7FD622-9536-4B40-965D-33B840F5EEAD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12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895350" y="746125"/>
            <a:ext cx="497205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76275" y="4721225"/>
            <a:ext cx="5408613" cy="44751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E0AFD1-35AA-4F0E-A91C-B971474A1F65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22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895350" y="746125"/>
            <a:ext cx="497205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76275" y="4721225"/>
            <a:ext cx="5408613" cy="44751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A05A26-9B71-49C4-A1A3-070362014430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33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895350" y="746125"/>
            <a:ext cx="497205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76275" y="4721225"/>
            <a:ext cx="5408613" cy="44751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55F254-7A27-4631-BB08-50B8CD528332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895350" y="746125"/>
            <a:ext cx="497205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76275" y="4721225"/>
            <a:ext cx="5408613" cy="44751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7860BC-2B7F-4E2A-8256-2A629A70761B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895350" y="746125"/>
            <a:ext cx="497205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76275" y="4721225"/>
            <a:ext cx="5408613" cy="44751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15.11.24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81FD6E-E0C6-4A26-8AD9-A35EBDB4C8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75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15.11.24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581753-94AB-48F1-AD28-E07342AD8D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185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9888" y="304800"/>
            <a:ext cx="1884362" cy="5784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0688" cy="5784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15.11.24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D64000-FADA-4A17-B995-CBBA106BED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2284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3B1ACD-E3A6-419B-BF2A-AA1E6A1775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5001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B797A50-4D9F-4D55-9AE8-78AB3462E6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8795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DFD310-3BF2-4E97-9188-6E19656F9D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4762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2525" cy="4108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1725" y="1981200"/>
            <a:ext cx="3692525" cy="4108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5F48810-175B-4479-BD56-AB73194B72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558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5C7B31-2BAF-4012-93C0-7976519903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4993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7933AFC-29ED-40BB-A62A-FA11B99BAF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1601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C97FAC-8947-4ABE-BF8B-596A151B69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5968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ED95EA-17E9-44A9-9015-8528857C64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569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15.11.24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BB6FEA-B4EA-4236-98E8-B79375D6C4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5764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0129D18-C198-412A-B679-1E44C0D6DC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589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B4359D-0C2F-4915-83E7-70A2E7408D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0426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9888" y="304800"/>
            <a:ext cx="1884362" cy="5784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0688" cy="5784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31FC2E-86BF-43A0-80F1-C6CD23BE64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67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15.11.24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2DE6B2-2ECB-463E-BF47-A8EB4958E2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183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2525" cy="4108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1725" y="1981200"/>
            <a:ext cx="3692525" cy="4108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15.11.24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9760E8-752A-4FC8-8987-C20C856CB5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402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15.11.24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E955F9-8FC5-4539-B468-04FC4169A4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668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15.11.24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B32962-B034-495F-A9FE-68297A4FEC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462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15.11.24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C2B7CF-ABD0-452B-ABCB-869A4FF723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133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15.11.24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C6D96C4-5ECD-49A4-BCF0-183001D8B9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912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15.11.24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6C90DA-5C33-47A8-85FD-DB4C92200C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112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6350"/>
            <a:ext cx="9134475" cy="6845300"/>
            <a:chOff x="0" y="4"/>
            <a:chExt cx="5754" cy="4312"/>
          </a:xfrm>
        </p:grpSpPr>
        <p:grpSp>
          <p:nvGrpSpPr>
            <p:cNvPr id="1026" name="Group 2"/>
            <p:cNvGrpSpPr>
              <a:grpSpLocks/>
            </p:cNvGrpSpPr>
            <p:nvPr/>
          </p:nvGrpSpPr>
          <p:grpSpPr bwMode="auto">
            <a:xfrm>
              <a:off x="0" y="1161"/>
              <a:ext cx="5754" cy="3155"/>
              <a:chOff x="0" y="1161"/>
              <a:chExt cx="5754" cy="3155"/>
            </a:xfrm>
          </p:grpSpPr>
          <p:sp>
            <p:nvSpPr>
              <p:cNvPr id="1027" name="Freeform 3"/>
              <p:cNvSpPr>
                <a:spLocks noChangeArrowheads="1"/>
              </p:cNvSpPr>
              <p:nvPr/>
            </p:nvSpPr>
            <p:spPr bwMode="auto">
              <a:xfrm>
                <a:off x="558" y="1161"/>
                <a:ext cx="5196" cy="3155"/>
              </a:xfrm>
              <a:custGeom>
                <a:avLst/>
                <a:gdLst>
                  <a:gd name="G0" fmla="+- 5184 0 0"/>
                  <a:gd name="G1" fmla="+- 1 0 0"/>
                  <a:gd name="G2" fmla="+- 3158 0 0"/>
                  <a:gd name="G3" fmla="*/ 1 16385 2"/>
                  <a:gd name="G4" fmla="*/ 1 35517 25856"/>
                  <a:gd name="T0" fmla="*/ 0 w 5184"/>
                  <a:gd name="T1" fmla="*/ 3159 h 3159"/>
                  <a:gd name="T2" fmla="*/ 6026 w 5184"/>
                  <a:gd name="T3" fmla="*/ 3159 h 3159"/>
                  <a:gd name="T4" fmla="*/ 602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w 5184"/>
                  <a:gd name="T13" fmla="*/ 0 h 3159"/>
                  <a:gd name="T14" fmla="*/ 5184 w 5184"/>
                  <a:gd name="T15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8" name="Freeform 4"/>
              <p:cNvSpPr>
                <a:spLocks noChangeArrowheads="1"/>
              </p:cNvSpPr>
              <p:nvPr/>
            </p:nvSpPr>
            <p:spPr bwMode="auto">
              <a:xfrm>
                <a:off x="0" y="1161"/>
                <a:ext cx="554" cy="3155"/>
              </a:xfrm>
              <a:custGeom>
                <a:avLst/>
                <a:gdLst>
                  <a:gd name="G0" fmla="+- 62377 0 0"/>
                  <a:gd name="G1" fmla="+- 1 0 0"/>
                  <a:gd name="G2" fmla="+- 65535 0 0"/>
                  <a:gd name="G3" fmla="*/ 1 16385 2"/>
                  <a:gd name="G4" fmla="*/ 1 35517 25856"/>
                  <a:gd name="T0" fmla="*/ 0 w 556"/>
                  <a:gd name="T1" fmla="*/ 0 h 3159"/>
                  <a:gd name="T2" fmla="*/ 0 w 556"/>
                  <a:gd name="T3" fmla="*/ 3159 h 3159"/>
                  <a:gd name="T4" fmla="*/ 654 w 556"/>
                  <a:gd name="T5" fmla="*/ 3159 h 3159"/>
                  <a:gd name="T6" fmla="*/ 65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w 556"/>
                  <a:gd name="T13" fmla="*/ 0 h 3159"/>
                  <a:gd name="T14" fmla="*/ 556 w 556"/>
                  <a:gd name="T15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>
              <a:off x="552" y="951"/>
              <a:ext cx="8" cy="416"/>
            </a:xfrm>
            <a:custGeom>
              <a:avLst/>
              <a:gdLst>
                <a:gd name="G0" fmla="+- 65116 0 0"/>
                <a:gd name="G1" fmla="+- 1 0 0"/>
                <a:gd name="G2" fmla="+- 65535 0 0"/>
                <a:gd name="G3" fmla="*/ 1 16385 2"/>
                <a:gd name="G4" fmla="*/ 1 35517 25856"/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  <a:gd name="T12" fmla="*/ 0 w 12"/>
                <a:gd name="T13" fmla="*/ 0 h 420"/>
                <a:gd name="T14" fmla="*/ 12 w 12"/>
                <a:gd name="T15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CC"/>
                </a:gs>
                <a:gs pos="100000">
                  <a:srgbClr val="0066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767" y="1155"/>
              <a:ext cx="248" cy="8"/>
            </a:xfrm>
            <a:custGeom>
              <a:avLst/>
              <a:gdLst>
                <a:gd name="G0" fmla="+- 1 0 0"/>
                <a:gd name="G1" fmla="+- 251 0 0"/>
                <a:gd name="G2" fmla="+- 1 0 0"/>
                <a:gd name="G3" fmla="*/ 1 16385 2"/>
                <a:gd name="G4" fmla="*/ 1 35517 25856"/>
                <a:gd name="T0" fmla="*/ 300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300 w 251"/>
                <a:gd name="T7" fmla="*/ 12 h 12"/>
                <a:gd name="T8" fmla="*/ 300 w 251"/>
                <a:gd name="T9" fmla="*/ 0 h 12"/>
                <a:gd name="T10" fmla="*/ 300 w 251"/>
                <a:gd name="T11" fmla="*/ 0 h 12"/>
                <a:gd name="T12" fmla="*/ 0 w 251"/>
                <a:gd name="T13" fmla="*/ 0 h 12"/>
                <a:gd name="T14" fmla="*/ 251 w 251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0" y="1155"/>
              <a:ext cx="347" cy="8"/>
            </a:xfrm>
            <a:custGeom>
              <a:avLst/>
              <a:gdLst>
                <a:gd name="G0" fmla="+- 65524 0 0"/>
                <a:gd name="G1" fmla="+- 1 0 0"/>
                <a:gd name="G2" fmla="+- 65535 0 0"/>
                <a:gd name="G3" fmla="*/ 1 16385 2"/>
                <a:gd name="G4" fmla="*/ 1 35517 25856"/>
                <a:gd name="T0" fmla="*/ 0 w 251"/>
                <a:gd name="T1" fmla="*/ 0 h 12"/>
                <a:gd name="T2" fmla="*/ 0 w 251"/>
                <a:gd name="T3" fmla="*/ 12 h 12"/>
                <a:gd name="T4" fmla="*/ 2147483647 w 251"/>
                <a:gd name="T5" fmla="*/ 12 h 12"/>
                <a:gd name="T6" fmla="*/ 214748364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w 251"/>
                <a:gd name="T13" fmla="*/ 0 h 12"/>
                <a:gd name="T14" fmla="*/ 251 w 251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0099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348" y="4"/>
              <a:ext cx="5406" cy="4312"/>
              <a:chOff x="348" y="4"/>
              <a:chExt cx="5406" cy="4312"/>
            </a:xfrm>
          </p:grpSpPr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>
                <a:off x="552" y="4"/>
                <a:ext cx="7" cy="691"/>
              </a:xfrm>
              <a:custGeom>
                <a:avLst/>
                <a:gdLst>
                  <a:gd name="G0" fmla="+- 1 0 0"/>
                  <a:gd name="G1" fmla="+- 12 0 0"/>
                  <a:gd name="G2" fmla="+- 1 0 0"/>
                  <a:gd name="G3" fmla="*/ 1 16385 2"/>
                  <a:gd name="G4" fmla="*/ 1 35517 25856"/>
                  <a:gd name="T0" fmla="*/ 6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6 w 12"/>
                  <a:gd name="T7" fmla="*/ 695 h 695"/>
                  <a:gd name="T8" fmla="*/ 6 w 12"/>
                  <a:gd name="T9" fmla="*/ 0 h 695"/>
                  <a:gd name="T10" fmla="*/ 6 w 12"/>
                  <a:gd name="T11" fmla="*/ 0 h 695"/>
                  <a:gd name="T12" fmla="*/ 0 w 12"/>
                  <a:gd name="T13" fmla="*/ 0 h 695"/>
                  <a:gd name="T14" fmla="*/ 12 w 12"/>
                  <a:gd name="T15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/>
            </p:nvSpPr>
            <p:spPr bwMode="auto">
              <a:xfrm>
                <a:off x="552" y="1623"/>
                <a:ext cx="7" cy="2693"/>
              </a:xfrm>
              <a:custGeom>
                <a:avLst/>
                <a:gdLst>
                  <a:gd name="G0" fmla="+- 12 0 0"/>
                  <a:gd name="G1" fmla="+- 1 0 0"/>
                  <a:gd name="G2" fmla="+- 2696 0 0"/>
                  <a:gd name="G3" fmla="*/ 1 16385 2"/>
                  <a:gd name="G4" fmla="*/ 1 35517 25856"/>
                  <a:gd name="T0" fmla="*/ 0 w 12"/>
                  <a:gd name="T1" fmla="*/ 2697 h 2697"/>
                  <a:gd name="T2" fmla="*/ 6 w 12"/>
                  <a:gd name="T3" fmla="*/ 2697 h 2697"/>
                  <a:gd name="T4" fmla="*/ 6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w 12"/>
                  <a:gd name="T13" fmla="*/ 0 h 2697"/>
                  <a:gd name="T14" fmla="*/ 12 w 12"/>
                  <a:gd name="T15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" name="Freeform 11"/>
              <p:cNvSpPr>
                <a:spLocks noChangeArrowheads="1"/>
              </p:cNvSpPr>
              <p:nvPr/>
            </p:nvSpPr>
            <p:spPr bwMode="auto">
              <a:xfrm>
                <a:off x="1019" y="1155"/>
                <a:ext cx="4735" cy="8"/>
              </a:xfrm>
              <a:custGeom>
                <a:avLst/>
                <a:gdLst>
                  <a:gd name="G0" fmla="+- 1 0 0"/>
                  <a:gd name="G1" fmla="+- 4724 0 0"/>
                  <a:gd name="G2" fmla="+- 1 0 0"/>
                  <a:gd name="G3" fmla="*/ 1 16385 2"/>
                  <a:gd name="G4" fmla="*/ 1 35517 25856"/>
                  <a:gd name="T0" fmla="*/ 5515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515 w 4724"/>
                  <a:gd name="T7" fmla="*/ 12 h 12"/>
                  <a:gd name="T8" fmla="*/ 5515 w 4724"/>
                  <a:gd name="T9" fmla="*/ 0 h 12"/>
                  <a:gd name="T10" fmla="*/ 5515 w 4724"/>
                  <a:gd name="T11" fmla="*/ 0 h 12"/>
                  <a:gd name="T12" fmla="*/ 0 w 4724"/>
                  <a:gd name="T13" fmla="*/ 0 h 12"/>
                  <a:gd name="T14" fmla="*/ 4724 w 4724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6" name="Freeform 12"/>
              <p:cNvSpPr>
                <a:spLocks noChangeArrowheads="1"/>
              </p:cNvSpPr>
              <p:nvPr/>
            </p:nvSpPr>
            <p:spPr bwMode="auto">
              <a:xfrm>
                <a:off x="552" y="1371"/>
                <a:ext cx="7" cy="247"/>
              </a:xfrm>
              <a:custGeom>
                <a:avLst/>
                <a:gdLst>
                  <a:gd name="G0" fmla="+- 12 0 0"/>
                  <a:gd name="G1" fmla="+- 1 0 0"/>
                  <a:gd name="G2" fmla="+- 251 0 0"/>
                  <a:gd name="G3" fmla="*/ 1 16385 2"/>
                  <a:gd name="G4" fmla="*/ 1 35517 25856"/>
                  <a:gd name="T0" fmla="*/ 0 w 12"/>
                  <a:gd name="T1" fmla="*/ 203 h 252"/>
                  <a:gd name="T2" fmla="*/ 6 w 12"/>
                  <a:gd name="T3" fmla="*/ 203 h 252"/>
                  <a:gd name="T4" fmla="*/ 6 w 12"/>
                  <a:gd name="T5" fmla="*/ 0 h 252"/>
                  <a:gd name="T6" fmla="*/ 0 w 12"/>
                  <a:gd name="T7" fmla="*/ 0 h 252"/>
                  <a:gd name="T8" fmla="*/ 0 w 12"/>
                  <a:gd name="T9" fmla="*/ 203 h 252"/>
                  <a:gd name="T10" fmla="*/ 0 w 12"/>
                  <a:gd name="T11" fmla="*/ 203 h 252"/>
                  <a:gd name="T12" fmla="*/ 0 w 12"/>
                  <a:gd name="T13" fmla="*/ 0 h 252"/>
                  <a:gd name="T14" fmla="*/ 12 w 12"/>
                  <a:gd name="T15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7" name="Freeform 13"/>
              <p:cNvSpPr>
                <a:spLocks noChangeArrowheads="1"/>
              </p:cNvSpPr>
              <p:nvPr/>
            </p:nvSpPr>
            <p:spPr bwMode="auto">
              <a:xfrm>
                <a:off x="552" y="699"/>
                <a:ext cx="7" cy="248"/>
              </a:xfrm>
              <a:custGeom>
                <a:avLst/>
                <a:gdLst>
                  <a:gd name="G0" fmla="+- 1 0 0"/>
                  <a:gd name="G1" fmla="+- 12 0 0"/>
                  <a:gd name="G2" fmla="+- 1 0 0"/>
                  <a:gd name="G3" fmla="*/ 1 16385 2"/>
                  <a:gd name="G4" fmla="*/ 1 35517 25856"/>
                  <a:gd name="T0" fmla="*/ 6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6 w 12"/>
                  <a:gd name="T7" fmla="*/ 252 h 252"/>
                  <a:gd name="T8" fmla="*/ 6 w 12"/>
                  <a:gd name="T9" fmla="*/ 0 h 252"/>
                  <a:gd name="T10" fmla="*/ 6 w 12"/>
                  <a:gd name="T11" fmla="*/ 0 h 252"/>
                  <a:gd name="T12" fmla="*/ 0 w 12"/>
                  <a:gd name="T13" fmla="*/ 0 h 252"/>
                  <a:gd name="T14" fmla="*/ 12 w 12"/>
                  <a:gd name="T15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8" name="Freeform 14"/>
              <p:cNvSpPr>
                <a:spLocks noChangeArrowheads="1"/>
              </p:cNvSpPr>
              <p:nvPr/>
            </p:nvSpPr>
            <p:spPr bwMode="auto">
              <a:xfrm>
                <a:off x="348" y="1155"/>
                <a:ext cx="415" cy="8"/>
              </a:xfrm>
              <a:custGeom>
                <a:avLst/>
                <a:gdLst>
                  <a:gd name="G0" fmla="+- 65524 0 0"/>
                  <a:gd name="G1" fmla="+- 1 0 0"/>
                  <a:gd name="G2" fmla="+- 65535 0 0"/>
                  <a:gd name="G3" fmla="*/ 1 16385 2"/>
                  <a:gd name="G4" fmla="*/ 1 35517 25856"/>
                  <a:gd name="T0" fmla="*/ 0 w 418"/>
                  <a:gd name="T1" fmla="*/ 0 h 12"/>
                  <a:gd name="T2" fmla="*/ 0 w 418"/>
                  <a:gd name="T3" fmla="*/ 12 h 12"/>
                  <a:gd name="T4" fmla="*/ 419 w 418"/>
                  <a:gd name="T5" fmla="*/ 12 h 12"/>
                  <a:gd name="T6" fmla="*/ 419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  <a:gd name="T12" fmla="*/ 0 w 418"/>
                  <a:gd name="T13" fmla="*/ 0 h 12"/>
                  <a:gd name="T14" fmla="*/ 418 w 418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3745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374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/>
          </p:nvPr>
        </p:nvSpPr>
        <p:spPr bwMode="auto">
          <a:xfrm>
            <a:off x="10668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altLang="ru-RU"/>
              <a:t>15.11.24</a:t>
            </a: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67056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defRPr>
            </a:lvl1pPr>
          </a:lstStyle>
          <a:p>
            <a:fld id="{43032C13-0298-44DC-B52B-1AC2DA87F22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EAEAEA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AEAEA"/>
          </a:solidFill>
          <a:latin typeface="Tahoma" panose="020B0604030504040204" pitchFamily="34" charset="0"/>
          <a:cs typeface="Arial Unicode MS" charset="0"/>
        </a:defRPr>
      </a:lvl2pPr>
      <a:lvl3pPr marL="1143000" indent="-228600" algn="l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AEAEA"/>
          </a:solidFill>
          <a:latin typeface="Tahoma" panose="020B0604030504040204" pitchFamily="34" charset="0"/>
          <a:cs typeface="Arial Unicode MS" charset="0"/>
        </a:defRPr>
      </a:lvl3pPr>
      <a:lvl4pPr marL="1600200" indent="-228600" algn="l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AEAEA"/>
          </a:solidFill>
          <a:latin typeface="Tahoma" panose="020B0604030504040204" pitchFamily="34" charset="0"/>
          <a:cs typeface="Arial Unicode MS" charset="0"/>
        </a:defRPr>
      </a:lvl4pPr>
      <a:lvl5pPr marL="2057400" indent="-228600" algn="l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AEAEA"/>
          </a:solidFill>
          <a:latin typeface="Tahoma" panose="020B0604030504040204" pitchFamily="34" charset="0"/>
          <a:cs typeface="Arial Unicode MS" charset="0"/>
        </a:defRPr>
      </a:lvl5pPr>
      <a:lvl6pPr marL="2514600" indent="-228600" algn="l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AEAEA"/>
          </a:solidFill>
          <a:latin typeface="Tahoma" panose="020B0604030504040204" pitchFamily="34" charset="0"/>
          <a:cs typeface="Arial Unicode MS" charset="0"/>
        </a:defRPr>
      </a:lvl6pPr>
      <a:lvl7pPr marL="2971800" indent="-228600" algn="l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AEAEA"/>
          </a:solidFill>
          <a:latin typeface="Tahoma" panose="020B0604030504040204" pitchFamily="34" charset="0"/>
          <a:cs typeface="Arial Unicode MS" charset="0"/>
        </a:defRPr>
      </a:lvl7pPr>
      <a:lvl8pPr marL="3429000" indent="-228600" algn="l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AEAEA"/>
          </a:solidFill>
          <a:latin typeface="Tahoma" panose="020B0604030504040204" pitchFamily="34" charset="0"/>
          <a:cs typeface="Arial Unicode MS" charset="0"/>
        </a:defRPr>
      </a:lvl8pPr>
      <a:lvl9pPr marL="3886200" indent="-228600" algn="l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AEAEA"/>
          </a:solidFill>
          <a:latin typeface="Tahoma" panose="020B0604030504040204" pitchFamily="34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6350"/>
            <a:ext cx="9134475" cy="6845300"/>
            <a:chOff x="0" y="4"/>
            <a:chExt cx="5754" cy="4312"/>
          </a:xfrm>
        </p:grpSpPr>
        <p:sp>
          <p:nvSpPr>
            <p:cNvPr id="2050" name="Freeform 2"/>
            <p:cNvSpPr>
              <a:spLocks noChangeArrowheads="1"/>
            </p:cNvSpPr>
            <p:nvPr/>
          </p:nvSpPr>
          <p:spPr bwMode="auto">
            <a:xfrm>
              <a:off x="558" y="1161"/>
              <a:ext cx="5196" cy="3155"/>
            </a:xfrm>
            <a:custGeom>
              <a:avLst/>
              <a:gdLst>
                <a:gd name="G0" fmla="+- 5184 0 0"/>
                <a:gd name="G1" fmla="+- 1 0 0"/>
                <a:gd name="G2" fmla="+- 3158 0 0"/>
                <a:gd name="G3" fmla="*/ 1 16385 2"/>
                <a:gd name="G4" fmla="*/ 1 35517 25856"/>
                <a:gd name="T0" fmla="*/ 0 w 5184"/>
                <a:gd name="T1" fmla="*/ 3159 h 3159"/>
                <a:gd name="T2" fmla="*/ 6026 w 5184"/>
                <a:gd name="T3" fmla="*/ 3159 h 3159"/>
                <a:gd name="T4" fmla="*/ 602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w 5184"/>
                <a:gd name="T13" fmla="*/ 0 h 3159"/>
                <a:gd name="T14" fmla="*/ 5184 w 5184"/>
                <a:gd name="T15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6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" name="Freeform 3"/>
            <p:cNvSpPr>
              <a:spLocks noChangeArrowheads="1"/>
            </p:cNvSpPr>
            <p:nvPr/>
          </p:nvSpPr>
          <p:spPr bwMode="auto">
            <a:xfrm>
              <a:off x="0" y="1161"/>
              <a:ext cx="554" cy="3155"/>
            </a:xfrm>
            <a:custGeom>
              <a:avLst/>
              <a:gdLst>
                <a:gd name="G0" fmla="+- 62377 0 0"/>
                <a:gd name="G1" fmla="+- 1 0 0"/>
                <a:gd name="G2" fmla="+- 65535 0 0"/>
                <a:gd name="G3" fmla="*/ 1 16385 2"/>
                <a:gd name="G4" fmla="*/ 1 35517 25856"/>
                <a:gd name="T0" fmla="*/ 0 w 556"/>
                <a:gd name="T1" fmla="*/ 0 h 3159"/>
                <a:gd name="T2" fmla="*/ 0 w 556"/>
                <a:gd name="T3" fmla="*/ 3159 h 3159"/>
                <a:gd name="T4" fmla="*/ 654 w 556"/>
                <a:gd name="T5" fmla="*/ 3159 h 3159"/>
                <a:gd name="T6" fmla="*/ 65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w 556"/>
                <a:gd name="T13" fmla="*/ 0 h 3159"/>
                <a:gd name="T14" fmla="*/ 556 w 556"/>
                <a:gd name="T15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0" y="4"/>
              <a:ext cx="5754" cy="4312"/>
              <a:chOff x="0" y="4"/>
              <a:chExt cx="5754" cy="4312"/>
            </a:xfrm>
          </p:grpSpPr>
          <p:sp>
            <p:nvSpPr>
              <p:cNvPr id="2053" name="Freeform 5"/>
              <p:cNvSpPr>
                <a:spLocks noChangeArrowheads="1"/>
              </p:cNvSpPr>
              <p:nvPr/>
            </p:nvSpPr>
            <p:spPr bwMode="auto">
              <a:xfrm>
                <a:off x="552" y="4"/>
                <a:ext cx="8" cy="691"/>
              </a:xfrm>
              <a:custGeom>
                <a:avLst/>
                <a:gdLst>
                  <a:gd name="G0" fmla="+- 1 0 0"/>
                  <a:gd name="G1" fmla="+- 12 0 0"/>
                  <a:gd name="G2" fmla="+- 1 0 0"/>
                  <a:gd name="G3" fmla="*/ 1 16385 2"/>
                  <a:gd name="G4" fmla="*/ 1 35517 25856"/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w 12"/>
                  <a:gd name="T13" fmla="*/ 0 h 695"/>
                  <a:gd name="T14" fmla="*/ 12 w 12"/>
                  <a:gd name="T15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4" name="Freeform 6"/>
              <p:cNvSpPr>
                <a:spLocks noChangeArrowheads="1"/>
              </p:cNvSpPr>
              <p:nvPr/>
            </p:nvSpPr>
            <p:spPr bwMode="auto">
              <a:xfrm>
                <a:off x="552" y="1623"/>
                <a:ext cx="8" cy="2693"/>
              </a:xfrm>
              <a:custGeom>
                <a:avLst/>
                <a:gdLst>
                  <a:gd name="G0" fmla="+- 12 0 0"/>
                  <a:gd name="G1" fmla="+- 1 0 0"/>
                  <a:gd name="G2" fmla="+- 2696 0 0"/>
                  <a:gd name="G3" fmla="*/ 1 16385 2"/>
                  <a:gd name="G4" fmla="*/ 1 35517 25856"/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w 12"/>
                  <a:gd name="T13" fmla="*/ 0 h 2697"/>
                  <a:gd name="T14" fmla="*/ 12 w 12"/>
                  <a:gd name="T15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5" name="Freeform 7"/>
              <p:cNvSpPr>
                <a:spLocks noChangeArrowheads="1"/>
              </p:cNvSpPr>
              <p:nvPr/>
            </p:nvSpPr>
            <p:spPr bwMode="auto">
              <a:xfrm>
                <a:off x="1019" y="1155"/>
                <a:ext cx="4735" cy="8"/>
              </a:xfrm>
              <a:custGeom>
                <a:avLst/>
                <a:gdLst>
                  <a:gd name="G0" fmla="+- 1 0 0"/>
                  <a:gd name="G1" fmla="+- 4724 0 0"/>
                  <a:gd name="G2" fmla="+- 1 0 0"/>
                  <a:gd name="G3" fmla="*/ 1 16385 2"/>
                  <a:gd name="G4" fmla="*/ 1 35517 25856"/>
                  <a:gd name="T0" fmla="*/ 5515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515 w 4724"/>
                  <a:gd name="T7" fmla="*/ 12 h 12"/>
                  <a:gd name="T8" fmla="*/ 5515 w 4724"/>
                  <a:gd name="T9" fmla="*/ 0 h 12"/>
                  <a:gd name="T10" fmla="*/ 5515 w 4724"/>
                  <a:gd name="T11" fmla="*/ 0 h 12"/>
                  <a:gd name="T12" fmla="*/ 0 w 4724"/>
                  <a:gd name="T13" fmla="*/ 0 h 12"/>
                  <a:gd name="T14" fmla="*/ 4724 w 4724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6" name="Freeform 8"/>
              <p:cNvSpPr>
                <a:spLocks noChangeArrowheads="1"/>
              </p:cNvSpPr>
              <p:nvPr/>
            </p:nvSpPr>
            <p:spPr bwMode="auto">
              <a:xfrm>
                <a:off x="552" y="1371"/>
                <a:ext cx="8" cy="247"/>
              </a:xfrm>
              <a:custGeom>
                <a:avLst/>
                <a:gdLst>
                  <a:gd name="G0" fmla="+- 12 0 0"/>
                  <a:gd name="G1" fmla="+- 1 0 0"/>
                  <a:gd name="G2" fmla="+- 251 0 0"/>
                  <a:gd name="G3" fmla="*/ 1 16385 2"/>
                  <a:gd name="G4" fmla="*/ 1 35517 25856"/>
                  <a:gd name="T0" fmla="*/ 0 w 12"/>
                  <a:gd name="T1" fmla="*/ 203 h 252"/>
                  <a:gd name="T2" fmla="*/ 12 w 12"/>
                  <a:gd name="T3" fmla="*/ 203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03 h 252"/>
                  <a:gd name="T10" fmla="*/ 0 w 12"/>
                  <a:gd name="T11" fmla="*/ 203 h 252"/>
                  <a:gd name="T12" fmla="*/ 0 w 12"/>
                  <a:gd name="T13" fmla="*/ 0 h 252"/>
                  <a:gd name="T14" fmla="*/ 12 w 12"/>
                  <a:gd name="T15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7" name="Freeform 9"/>
              <p:cNvSpPr>
                <a:spLocks noChangeArrowheads="1"/>
              </p:cNvSpPr>
              <p:nvPr/>
            </p:nvSpPr>
            <p:spPr bwMode="auto">
              <a:xfrm>
                <a:off x="552" y="699"/>
                <a:ext cx="8" cy="248"/>
              </a:xfrm>
              <a:custGeom>
                <a:avLst/>
                <a:gdLst>
                  <a:gd name="G0" fmla="+- 1 0 0"/>
                  <a:gd name="G1" fmla="+- 12 0 0"/>
                  <a:gd name="G2" fmla="+- 1 0 0"/>
                  <a:gd name="G3" fmla="*/ 1 16385 2"/>
                  <a:gd name="G4" fmla="*/ 1 35517 25856"/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w 12"/>
                  <a:gd name="T13" fmla="*/ 0 h 252"/>
                  <a:gd name="T14" fmla="*/ 12 w 12"/>
                  <a:gd name="T15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8" name="Freeform 10"/>
              <p:cNvSpPr>
                <a:spLocks noChangeArrowheads="1"/>
              </p:cNvSpPr>
              <p:nvPr/>
            </p:nvSpPr>
            <p:spPr bwMode="auto">
              <a:xfrm>
                <a:off x="552" y="951"/>
                <a:ext cx="8" cy="416"/>
              </a:xfrm>
              <a:custGeom>
                <a:avLst/>
                <a:gdLst>
                  <a:gd name="G0" fmla="+- 65116 0 0"/>
                  <a:gd name="G1" fmla="+- 1 0 0"/>
                  <a:gd name="G2" fmla="+- 65535 0 0"/>
                  <a:gd name="G3" fmla="*/ 1 16385 2"/>
                  <a:gd name="G4" fmla="*/ 1 35517 25856"/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  <a:gd name="T12" fmla="*/ 0 w 12"/>
                  <a:gd name="T13" fmla="*/ 0 h 420"/>
                  <a:gd name="T14" fmla="*/ 12 w 12"/>
                  <a:gd name="T15" fmla="*/ 42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 noChangeArrowheads="1"/>
              </p:cNvSpPr>
              <p:nvPr/>
            </p:nvSpPr>
            <p:spPr bwMode="auto">
              <a:xfrm>
                <a:off x="0" y="1155"/>
                <a:ext cx="347" cy="8"/>
              </a:xfrm>
              <a:custGeom>
                <a:avLst/>
                <a:gdLst>
                  <a:gd name="G0" fmla="+- 65524 0 0"/>
                  <a:gd name="G1" fmla="+- 1 0 0"/>
                  <a:gd name="G2" fmla="+- 65535 0 0"/>
                  <a:gd name="G3" fmla="*/ 1 16385 2"/>
                  <a:gd name="G4" fmla="*/ 1 35517 25856"/>
                  <a:gd name="T0" fmla="*/ 0 w 251"/>
                  <a:gd name="T1" fmla="*/ 0 h 12"/>
                  <a:gd name="T2" fmla="*/ 0 w 251"/>
                  <a:gd name="T3" fmla="*/ 12 h 12"/>
                  <a:gd name="T4" fmla="*/ 2147483647 w 251"/>
                  <a:gd name="T5" fmla="*/ 12 h 12"/>
                  <a:gd name="T6" fmla="*/ 2147483647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w 251"/>
                  <a:gd name="T13" fmla="*/ 0 h 12"/>
                  <a:gd name="T14" fmla="*/ 251 w 251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 noChangeArrowheads="1"/>
              </p:cNvSpPr>
              <p:nvPr/>
            </p:nvSpPr>
            <p:spPr bwMode="auto">
              <a:xfrm>
                <a:off x="767" y="1155"/>
                <a:ext cx="248" cy="8"/>
              </a:xfrm>
              <a:custGeom>
                <a:avLst/>
                <a:gdLst>
                  <a:gd name="G0" fmla="+- 1 0 0"/>
                  <a:gd name="G1" fmla="+- 251 0 0"/>
                  <a:gd name="G2" fmla="+- 1 0 0"/>
                  <a:gd name="G3" fmla="*/ 1 16385 2"/>
                  <a:gd name="G4" fmla="*/ 1 35517 25856"/>
                  <a:gd name="T0" fmla="*/ 300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300 w 251"/>
                  <a:gd name="T7" fmla="*/ 12 h 12"/>
                  <a:gd name="T8" fmla="*/ 300 w 251"/>
                  <a:gd name="T9" fmla="*/ 0 h 12"/>
                  <a:gd name="T10" fmla="*/ 300 w 251"/>
                  <a:gd name="T11" fmla="*/ 0 h 12"/>
                  <a:gd name="T12" fmla="*/ 0 w 251"/>
                  <a:gd name="T13" fmla="*/ 0 h 12"/>
                  <a:gd name="T14" fmla="*/ 251 w 251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 noChangeArrowheads="1"/>
              </p:cNvSpPr>
              <p:nvPr/>
            </p:nvSpPr>
            <p:spPr bwMode="auto">
              <a:xfrm>
                <a:off x="348" y="1155"/>
                <a:ext cx="415" cy="8"/>
              </a:xfrm>
              <a:custGeom>
                <a:avLst/>
                <a:gdLst>
                  <a:gd name="G0" fmla="+- 65524 0 0"/>
                  <a:gd name="G1" fmla="+- 1 0 0"/>
                  <a:gd name="G2" fmla="+- 65535 0 0"/>
                  <a:gd name="G3" fmla="*/ 1 16385 2"/>
                  <a:gd name="G4" fmla="*/ 1 35517 25856"/>
                  <a:gd name="T0" fmla="*/ 0 w 418"/>
                  <a:gd name="T1" fmla="*/ 0 h 12"/>
                  <a:gd name="T2" fmla="*/ 0 w 418"/>
                  <a:gd name="T3" fmla="*/ 12 h 12"/>
                  <a:gd name="T4" fmla="*/ 419 w 418"/>
                  <a:gd name="T5" fmla="*/ 12 h 12"/>
                  <a:gd name="T6" fmla="*/ 419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  <a:gd name="T12" fmla="*/ 0 w 418"/>
                  <a:gd name="T13" fmla="*/ 0 h 12"/>
                  <a:gd name="T14" fmla="*/ 418 w 418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6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3745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374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ldNum"/>
          </p:nvPr>
        </p:nvSpPr>
        <p:spPr bwMode="auto">
          <a:xfrm>
            <a:off x="6705600" y="6248400"/>
            <a:ext cx="18986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defRPr>
            </a:lvl1pPr>
          </a:lstStyle>
          <a:p>
            <a:fld id="{2A9B6C4D-67BE-46AA-9B6C-4F22DA8E73C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EAEAEA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AEAEA"/>
          </a:solidFill>
          <a:latin typeface="Tahoma" panose="020B0604030504040204" pitchFamily="34" charset="0"/>
          <a:cs typeface="Arial Unicode MS" charset="0"/>
        </a:defRPr>
      </a:lvl2pPr>
      <a:lvl3pPr marL="1143000" indent="-228600" algn="l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AEAEA"/>
          </a:solidFill>
          <a:latin typeface="Tahoma" panose="020B0604030504040204" pitchFamily="34" charset="0"/>
          <a:cs typeface="Arial Unicode MS" charset="0"/>
        </a:defRPr>
      </a:lvl3pPr>
      <a:lvl4pPr marL="1600200" indent="-228600" algn="l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AEAEA"/>
          </a:solidFill>
          <a:latin typeface="Tahoma" panose="020B0604030504040204" pitchFamily="34" charset="0"/>
          <a:cs typeface="Arial Unicode MS" charset="0"/>
        </a:defRPr>
      </a:lvl4pPr>
      <a:lvl5pPr marL="2057400" indent="-228600" algn="l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AEAEA"/>
          </a:solidFill>
          <a:latin typeface="Tahoma" panose="020B0604030504040204" pitchFamily="34" charset="0"/>
          <a:cs typeface="Arial Unicode MS" charset="0"/>
        </a:defRPr>
      </a:lvl5pPr>
      <a:lvl6pPr marL="2514600" indent="-228600" algn="l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AEAEA"/>
          </a:solidFill>
          <a:latin typeface="Tahoma" panose="020B0604030504040204" pitchFamily="34" charset="0"/>
          <a:cs typeface="Arial Unicode MS" charset="0"/>
        </a:defRPr>
      </a:lvl6pPr>
      <a:lvl7pPr marL="2971800" indent="-228600" algn="l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AEAEA"/>
          </a:solidFill>
          <a:latin typeface="Tahoma" panose="020B0604030504040204" pitchFamily="34" charset="0"/>
          <a:cs typeface="Arial Unicode MS" charset="0"/>
        </a:defRPr>
      </a:lvl7pPr>
      <a:lvl8pPr marL="3429000" indent="-228600" algn="l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AEAEA"/>
          </a:solidFill>
          <a:latin typeface="Tahoma" panose="020B0604030504040204" pitchFamily="34" charset="0"/>
          <a:cs typeface="Arial Unicode MS" charset="0"/>
        </a:defRPr>
      </a:lvl8pPr>
      <a:lvl9pPr marL="3886200" indent="-228600" algn="l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AEAEA"/>
          </a:solidFill>
          <a:latin typeface="Tahoma" panose="020B0604030504040204" pitchFamily="34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6.jpeg"/><Relationship Id="rId5" Type="http://schemas.openxmlformats.org/officeDocument/2006/relationships/image" Target="../media/image1.png"/><Relationship Id="rId10" Type="http://schemas.openxmlformats.org/officeDocument/2006/relationships/image" Target="../media/image25.jpeg"/><Relationship Id="rId4" Type="http://schemas.openxmlformats.org/officeDocument/2006/relationships/image" Target="../media/image21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268413"/>
            <a:ext cx="9144000" cy="134937"/>
          </a:xfrm>
          <a:prstGeom prst="rect">
            <a:avLst/>
          </a:prstGeom>
          <a:solidFill>
            <a:srgbClr val="FF9900"/>
          </a:solidFill>
          <a:ln w="9360" cap="flat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79500" y="652463"/>
            <a:ext cx="7019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2500" algn="l"/>
                <a:tab pos="8215313" algn="l"/>
                <a:tab pos="9128125" algn="l"/>
                <a:tab pos="10040938" algn="l"/>
                <a:tab pos="109537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2500" algn="l"/>
                <a:tab pos="8215313" algn="l"/>
                <a:tab pos="9128125" algn="l"/>
                <a:tab pos="10040938" algn="l"/>
                <a:tab pos="109537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2500" algn="l"/>
                <a:tab pos="8215313" algn="l"/>
                <a:tab pos="9128125" algn="l"/>
                <a:tab pos="10040938" algn="l"/>
                <a:tab pos="109537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2500" algn="l"/>
                <a:tab pos="8215313" algn="l"/>
                <a:tab pos="9128125" algn="l"/>
                <a:tab pos="10040938" algn="l"/>
                <a:tab pos="109537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2500" algn="l"/>
                <a:tab pos="8215313" algn="l"/>
                <a:tab pos="9128125" algn="l"/>
                <a:tab pos="10040938" algn="l"/>
                <a:tab pos="109537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2500" algn="l"/>
                <a:tab pos="8215313" algn="l"/>
                <a:tab pos="9128125" algn="l"/>
                <a:tab pos="10040938" algn="l"/>
                <a:tab pos="109537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2500" algn="l"/>
                <a:tab pos="8215313" algn="l"/>
                <a:tab pos="9128125" algn="l"/>
                <a:tab pos="10040938" algn="l"/>
                <a:tab pos="109537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2500" algn="l"/>
                <a:tab pos="8215313" algn="l"/>
                <a:tab pos="9128125" algn="l"/>
                <a:tab pos="10040938" algn="l"/>
                <a:tab pos="109537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2500" algn="l"/>
                <a:tab pos="8215313" algn="l"/>
                <a:tab pos="9128125" algn="l"/>
                <a:tab pos="10040938" algn="l"/>
                <a:tab pos="109537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spcBef>
                <a:spcPts val="988"/>
              </a:spcBef>
              <a:buClrTx/>
              <a:buFontTx/>
              <a:buNone/>
            </a:pPr>
            <a:r>
              <a:rPr lang="ru-RU" altLang="ru-RU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Главное управление МЧС России по Ярославской области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9388" y="3071813"/>
            <a:ext cx="8832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b="1" i="1"/>
              <a:t>Осторожно, тонкий лёд!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50" y="215900"/>
            <a:ext cx="65563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79388"/>
            <a:ext cx="53975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r="21118"/>
          <a:stretch>
            <a:fillRect/>
          </a:stretch>
        </p:blipFill>
        <p:spPr bwMode="auto">
          <a:xfrm>
            <a:off x="0" y="4643438"/>
            <a:ext cx="2160588" cy="221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94" r="2111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1"/>
          <a:stretch>
            <a:fillRect/>
          </a:stretch>
        </p:blipFill>
        <p:spPr bwMode="auto">
          <a:xfrm>
            <a:off x="2147888" y="4675188"/>
            <a:ext cx="2343150" cy="22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755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 t="6082" r="9114"/>
          <a:stretch>
            <a:fillRect/>
          </a:stretch>
        </p:blipFill>
        <p:spPr bwMode="auto">
          <a:xfrm>
            <a:off x="6826250" y="4672013"/>
            <a:ext cx="2303463" cy="222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7987" t="6082" r="91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3" t="16521" r="20073"/>
          <a:stretch>
            <a:fillRect/>
          </a:stretch>
        </p:blipFill>
        <p:spPr bwMode="auto">
          <a:xfrm>
            <a:off x="4491038" y="4670425"/>
            <a:ext cx="2336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343" t="16521" r="2007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857250" y="6143625"/>
            <a:ext cx="7429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места водоемов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74663"/>
            <a:ext cx="8104187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857250" y="6143625"/>
            <a:ext cx="7429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безопасного пребывания человека на льду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 r="-1553"/>
          <a:stretch>
            <a:fillRect/>
          </a:stretch>
        </p:blipFill>
        <p:spPr bwMode="auto">
          <a:xfrm>
            <a:off x="1247775" y="1785938"/>
            <a:ext cx="1588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6045" r="-15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74663"/>
            <a:ext cx="8094662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57250" y="6429375"/>
            <a:ext cx="7429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на льду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 r="-1553"/>
          <a:stretch>
            <a:fillRect/>
          </a:stretch>
        </p:blipFill>
        <p:spPr bwMode="auto">
          <a:xfrm>
            <a:off x="1247775" y="1785938"/>
            <a:ext cx="1588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6045" r="-15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71438"/>
            <a:ext cx="269716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14313" y="1857375"/>
            <a:ext cx="27146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1. Не выходить на лед в темное время суток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71438"/>
            <a:ext cx="26987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143250" y="1857375"/>
            <a:ext cx="27146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2. При переходе через реку использовать ледовую переправу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71438"/>
            <a:ext cx="26987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286500" y="1857375"/>
            <a:ext cx="27146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3. Нельзя проверять прочность льда ударом ноги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14563"/>
            <a:ext cx="27003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14313" y="4071938"/>
            <a:ext cx="27146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4. Придерживаться проторенных троп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214563"/>
            <a:ext cx="27003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214688" y="4000500"/>
            <a:ext cx="27146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5. При переходе группой соблюдать расстояние друг от друга 5-6 м</a:t>
            </a: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214563"/>
            <a:ext cx="26987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286500" y="4000500"/>
            <a:ext cx="27146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6. Замерзший водоем рекомендуется переходить на лыжах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42875" y="6143625"/>
            <a:ext cx="27860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7. Если есть рюкзак, повесить на одно плечо, позволит легко освободиться от груза</a:t>
            </a:r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4357688"/>
            <a:ext cx="27066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214688" y="6143625"/>
            <a:ext cx="27146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8. Не отпускать детей на лед без присмотра!</a:t>
            </a:r>
          </a:p>
        </p:txBody>
      </p:sp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4357688"/>
            <a:ext cx="26971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6286500" y="6143625"/>
            <a:ext cx="27146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9. Не выходить на лед в состоянии алкогольного опьянения</a:t>
            </a:r>
          </a:p>
        </p:txBody>
      </p:sp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357688"/>
            <a:ext cx="27003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857250" y="6215063"/>
            <a:ext cx="7429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человеку, оказавшемуся в воде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74663"/>
            <a:ext cx="8110537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1268413"/>
            <a:ext cx="9144000" cy="134937"/>
          </a:xfrm>
          <a:prstGeom prst="rect">
            <a:avLst/>
          </a:prstGeom>
          <a:solidFill>
            <a:srgbClr val="FF9900"/>
          </a:solidFill>
          <a:ln w="9360" cap="flat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20725" y="652463"/>
            <a:ext cx="78835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2500" algn="l"/>
                <a:tab pos="8215313" algn="l"/>
                <a:tab pos="9128125" algn="l"/>
                <a:tab pos="10040938" algn="l"/>
                <a:tab pos="109537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2500" algn="l"/>
                <a:tab pos="8215313" algn="l"/>
                <a:tab pos="9128125" algn="l"/>
                <a:tab pos="10040938" algn="l"/>
                <a:tab pos="109537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2500" algn="l"/>
                <a:tab pos="8215313" algn="l"/>
                <a:tab pos="9128125" algn="l"/>
                <a:tab pos="10040938" algn="l"/>
                <a:tab pos="109537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2500" algn="l"/>
                <a:tab pos="8215313" algn="l"/>
                <a:tab pos="9128125" algn="l"/>
                <a:tab pos="10040938" algn="l"/>
                <a:tab pos="109537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2500" algn="l"/>
                <a:tab pos="8215313" algn="l"/>
                <a:tab pos="9128125" algn="l"/>
                <a:tab pos="10040938" algn="l"/>
                <a:tab pos="109537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2500" algn="l"/>
                <a:tab pos="8215313" algn="l"/>
                <a:tab pos="9128125" algn="l"/>
                <a:tab pos="10040938" algn="l"/>
                <a:tab pos="109537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2500" algn="l"/>
                <a:tab pos="8215313" algn="l"/>
                <a:tab pos="9128125" algn="l"/>
                <a:tab pos="10040938" algn="l"/>
                <a:tab pos="109537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2500" algn="l"/>
                <a:tab pos="8215313" algn="l"/>
                <a:tab pos="9128125" algn="l"/>
                <a:tab pos="10040938" algn="l"/>
                <a:tab pos="109537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2813" algn="l"/>
                <a:tab pos="1825625" algn="l"/>
                <a:tab pos="2738438" algn="l"/>
                <a:tab pos="3651250" algn="l"/>
                <a:tab pos="4564063" algn="l"/>
                <a:tab pos="5476875" algn="l"/>
                <a:tab pos="6389688" algn="l"/>
                <a:tab pos="7302500" algn="l"/>
                <a:tab pos="8215313" algn="l"/>
                <a:tab pos="9128125" algn="l"/>
                <a:tab pos="10040938" algn="l"/>
                <a:tab pos="109537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spcBef>
                <a:spcPts val="988"/>
              </a:spcBef>
              <a:buClrTx/>
              <a:buFontTx/>
              <a:buNone/>
            </a:pPr>
            <a:r>
              <a:rPr lang="ru-RU" altLang="ru-RU" sz="1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Главное управление МЧС России по Ярославской области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79388" y="1403350"/>
            <a:ext cx="88328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300" b="1" i="1"/>
              <a:t>Спасибо за внимание!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3" b="18584"/>
          <a:stretch>
            <a:fillRect/>
          </a:stretch>
        </p:blipFill>
        <p:spPr bwMode="auto">
          <a:xfrm>
            <a:off x="179388" y="4767263"/>
            <a:ext cx="2081212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3083" b="1858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8" b="43192"/>
          <a:stretch>
            <a:fillRect/>
          </a:stretch>
        </p:blipFill>
        <p:spPr bwMode="auto">
          <a:xfrm>
            <a:off x="6938963" y="4773613"/>
            <a:ext cx="2062162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2988" b="4319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74638"/>
            <a:ext cx="61277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9388"/>
            <a:ext cx="53975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4" t="1822" r="5939"/>
          <a:stretch>
            <a:fillRect/>
          </a:stretch>
        </p:blipFill>
        <p:spPr bwMode="auto">
          <a:xfrm>
            <a:off x="4679950" y="4765675"/>
            <a:ext cx="2087563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7114" t="1822" r="59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5" t="9589" r="23592" b="20534"/>
          <a:stretch>
            <a:fillRect/>
          </a:stretch>
        </p:blipFill>
        <p:spPr bwMode="auto">
          <a:xfrm>
            <a:off x="179388" y="2519363"/>
            <a:ext cx="2058987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6465" t="9589" r="23592" b="2053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7" r="5450" b="10043"/>
          <a:stretch>
            <a:fillRect/>
          </a:stretch>
        </p:blipFill>
        <p:spPr bwMode="auto">
          <a:xfrm>
            <a:off x="6945313" y="2519363"/>
            <a:ext cx="2055812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247" r="5450" b="100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8" t="27548" r="37476" b="14697"/>
          <a:stretch>
            <a:fillRect/>
          </a:stretch>
        </p:blipFill>
        <p:spPr bwMode="auto">
          <a:xfrm>
            <a:off x="2424113" y="4757738"/>
            <a:ext cx="2087562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318" t="27548" r="37476" b="1469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9" t="2660" r="11401" b="6085"/>
          <a:stretch>
            <a:fillRect/>
          </a:stretch>
        </p:blipFill>
        <p:spPr bwMode="auto">
          <a:xfrm>
            <a:off x="4643438" y="2517775"/>
            <a:ext cx="21590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229" t="2660" r="11401" b="608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/>
          <a:stretch>
            <a:fillRect/>
          </a:stretch>
        </p:blipFill>
        <p:spPr bwMode="auto">
          <a:xfrm>
            <a:off x="2411413" y="2519363"/>
            <a:ext cx="2087562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7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"/>
        <a:cs typeface="Arial Unicode MS"/>
      </a:majorFont>
      <a:minorFont>
        <a:latin typeface="Tahoma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"/>
        <a:cs typeface="Arial Unicode MS"/>
      </a:majorFont>
      <a:minorFont>
        <a:latin typeface="Tahoma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Экран (4:3)</PresentationFormat>
  <Paragraphs>23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Times New Roman</vt:lpstr>
      <vt:lpstr>Tahoma</vt:lpstr>
      <vt:lpstr>Arial Unicode MS</vt:lpstr>
      <vt:lpstr>Arial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Куксова Марина Юрьевна</dc:creator>
  <cp:lastModifiedBy>Куксова Марина Юрьевна</cp:lastModifiedBy>
  <cp:revision>1</cp:revision>
  <dcterms:modified xsi:type="dcterms:W3CDTF">2024-11-22T08:16:08Z</dcterms:modified>
</cp:coreProperties>
</file>